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59D82-E365-4476-BF4F-C083FF378C64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2519E-2B98-4172-8AD7-E72AC44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6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domain colors in the individual pairs.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A80E3-D135-4668-B5CE-BC23C6BEDF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C8C7C-8DBD-433A-E242-890A7A348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F025C1-3A96-3E8F-E816-5E3A3802E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DBCFD-266C-1724-26F2-8D469096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E754C-BD4B-FDF1-C6D7-C75A0331B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F307E-2492-FA5F-4987-40996B3B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7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3C5C-3B70-F9DD-121F-72BB531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8DE50-2E26-415E-2E11-655415560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47ADB-5BCD-788B-D65B-665940258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36A2A-9297-3D7E-E0ED-713C6DBE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90F4A-9C24-1489-2CF7-8DCECB750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9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26801-7C0B-9B92-1494-02BA46684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06E70-55BE-69A7-6783-41E6885CE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9E7FD-FBB3-86FA-C5DC-0D7B32EB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0A58-535D-2772-E0EE-EFC48A81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DAEA4-ECEA-151D-B26F-2E36F88C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6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71D2-5E20-F823-AC3C-6B5DDA16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898D5-DBF2-8053-192B-CC8314B2B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66B6E-3354-2439-E5F1-B7D5EE99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6EFE2-6296-0502-8BD3-14A88EFF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B4BA9-E2EE-8F69-E936-C5ACC29F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5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652A-837B-B511-1A52-BD9630F6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9F12D-1673-7BD6-4BC8-0A3391AF0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269F1-B931-4E78-DA3D-ACD134E36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F9C7C-0EB0-FDBB-D2F8-24ABC472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4D755-5E3D-8584-0178-7A214560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88A2-6C11-E7AB-51D0-C88C7FC4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63874-1870-BF5F-6226-0ED11F013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FDE7D-4E2A-1E5E-1355-8CD6C3AC1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5BF53-799C-5F47-3970-5FB11FA7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17D2F-546B-3E1A-7517-E4410C56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59FA7-CD88-B009-A43E-927DCD7C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4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88F8-9B4D-8542-F20F-636442C5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6E51F-A15E-22D1-EDE2-22E936B7C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5E7CB-F52C-1B5C-053F-404BD3CC1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D6168-0394-EB09-D701-D9DFEC3FB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568B3-FD00-AF1F-1049-4DECC7FA6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7F129E-1A47-98F2-E3E0-5BFC3841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9C85E-7D1E-3377-C90F-434F4E49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0C938-0EB3-24BF-595F-2C98F3D6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8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29AA-CDC2-CC19-0EB7-C435F484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D1D9B-8CBA-55B7-0E70-75F2CBE0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52E21-A1DB-65C8-9F94-2DBE419B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AFA74-C6A6-6833-1963-D768A423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87248-B3ED-D9BE-2F21-099D9065D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128DF-7525-B608-8A72-5A91BC49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3B930-E921-F449-20EC-5D9BA845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4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9A93-0FF5-FC0E-48D0-D33FA8717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EB77-53E6-7080-8BF9-A10D1168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150BD-A69C-C852-96D3-282DCB63C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6556A-7DD4-0A43-D775-99251BF9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92C50-D339-6DA8-DACF-C1BEE6CC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43EBB-6081-DEE6-3A06-A450D0BCB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836D-B95A-D0DF-BA39-B2DC0A59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B305-AE19-8B10-DB42-D40823D0D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0A3F7-F608-D696-B3EB-9A97269CA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465FA-84A0-3E95-735B-923A0FFA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0FD43-E2A0-464E-AF5F-C8101654D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A29A6-3089-A2BF-8474-2F18DC04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CC91B-4C7D-FBDA-152F-7152FC93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A561D-8588-5962-66C7-EC1C24BA4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254A8-9665-0441-8D9F-A65F2240E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654DCE-EC45-49EE-AABF-0DF4DD7782F7}" type="datetimeFigureOut">
              <a:rPr lang="en-US" smtClean="0"/>
              <a:t>01/03/25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63555-5714-3BA1-E9AA-FF2AD8EBF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648B0-3FC0-55F4-0660-09A76E522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32DF89-8E5F-4565-A925-21479477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lorful structure of a protein&#10;&#10;Description automatically generated with medium confidence">
            <a:extLst>
              <a:ext uri="{FF2B5EF4-FFF2-40B4-BE49-F238E27FC236}">
                <a16:creationId xmlns:a16="http://schemas.microsoft.com/office/drawing/2014/main" id="{94654405-8D05-A29E-662B-39618EF8D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06" y="3585731"/>
            <a:ext cx="2791377" cy="1837383"/>
          </a:xfrm>
          <a:prstGeom prst="rect">
            <a:avLst/>
          </a:prstGeom>
        </p:spPr>
      </p:pic>
      <p:pic>
        <p:nvPicPr>
          <p:cNvPr id="3" name="Picture 2" descr="A red and blue molecule&#10;&#10;Description automatically generated">
            <a:extLst>
              <a:ext uri="{FF2B5EF4-FFF2-40B4-BE49-F238E27FC236}">
                <a16:creationId xmlns:a16="http://schemas.microsoft.com/office/drawing/2014/main" id="{BAACDFA1-5639-0DA3-49AD-B1A8766CF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34" y="3300842"/>
            <a:ext cx="3183857" cy="2095727"/>
          </a:xfrm>
          <a:prstGeom prst="rect">
            <a:avLst/>
          </a:prstGeom>
        </p:spPr>
      </p:pic>
      <p:pic>
        <p:nvPicPr>
          <p:cNvPr id="279" name="Picture 278" descr="A colorful structure of a protein&#10;&#10;Description automatically generated with medium confidence">
            <a:extLst>
              <a:ext uri="{FF2B5EF4-FFF2-40B4-BE49-F238E27FC236}">
                <a16:creationId xmlns:a16="http://schemas.microsoft.com/office/drawing/2014/main" id="{1AC30B31-CE1F-2111-0083-F376E89D4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47" y="4767316"/>
            <a:ext cx="3056172" cy="2011680"/>
          </a:xfrm>
          <a:prstGeom prst="rect">
            <a:avLst/>
          </a:prstGeom>
        </p:spPr>
      </p:pic>
      <p:pic>
        <p:nvPicPr>
          <p:cNvPr id="277" name="Picture 276" descr="A colorful structure of a protein&#10;&#10;Description automatically generated with medium confidence">
            <a:extLst>
              <a:ext uri="{FF2B5EF4-FFF2-40B4-BE49-F238E27FC236}">
                <a16:creationId xmlns:a16="http://schemas.microsoft.com/office/drawing/2014/main" id="{DA6BA79F-3CF6-23FD-C302-F961AD5E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56" y="4719734"/>
            <a:ext cx="3056172" cy="2011680"/>
          </a:xfrm>
          <a:prstGeom prst="rect">
            <a:avLst/>
          </a:prstGeom>
        </p:spPr>
      </p:pic>
      <p:pic>
        <p:nvPicPr>
          <p:cNvPr id="275" name="Picture 274" descr="A structure of a protein&#10;&#10;Description automatically generated">
            <a:extLst>
              <a:ext uri="{FF2B5EF4-FFF2-40B4-BE49-F238E27FC236}">
                <a16:creationId xmlns:a16="http://schemas.microsoft.com/office/drawing/2014/main" id="{F239F887-496C-DFC8-27AD-21EA24B9EC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38" y="4679217"/>
            <a:ext cx="3056172" cy="2011680"/>
          </a:xfrm>
          <a:prstGeom prst="rect">
            <a:avLst/>
          </a:prstGeom>
        </p:spPr>
      </p:pic>
      <p:pic>
        <p:nvPicPr>
          <p:cNvPr id="273" name="Picture 272" descr="A colorful structure of a protein&#10;&#10;Description automatically generated with medium confidence">
            <a:extLst>
              <a:ext uri="{FF2B5EF4-FFF2-40B4-BE49-F238E27FC236}">
                <a16:creationId xmlns:a16="http://schemas.microsoft.com/office/drawing/2014/main" id="{EDE3E2A8-DA4E-6476-943E-2B09D21CDB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211" y="4652652"/>
            <a:ext cx="3056172" cy="2011680"/>
          </a:xfrm>
          <a:prstGeom prst="rect">
            <a:avLst/>
          </a:prstGeom>
        </p:spPr>
      </p:pic>
      <p:pic>
        <p:nvPicPr>
          <p:cNvPr id="271" name="Picture 270" descr="A structure of a protein&#10;&#10;Description automatically generated with medium confidence">
            <a:extLst>
              <a:ext uri="{FF2B5EF4-FFF2-40B4-BE49-F238E27FC236}">
                <a16:creationId xmlns:a16="http://schemas.microsoft.com/office/drawing/2014/main" id="{69831535-7DD6-420F-CD74-1A8DDE7C01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84" y="2934752"/>
            <a:ext cx="3056172" cy="2011680"/>
          </a:xfrm>
          <a:prstGeom prst="rect">
            <a:avLst/>
          </a:prstGeom>
        </p:spPr>
      </p:pic>
      <p:pic>
        <p:nvPicPr>
          <p:cNvPr id="265" name="Picture 264" descr="A close-up of a structure&#10;&#10;Description automatically generated">
            <a:extLst>
              <a:ext uri="{FF2B5EF4-FFF2-40B4-BE49-F238E27FC236}">
                <a16:creationId xmlns:a16="http://schemas.microsoft.com/office/drawing/2014/main" id="{BFD51FFD-BE95-2AF0-230F-34A634FA8D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0231" y="2886620"/>
            <a:ext cx="2882006" cy="1737360"/>
          </a:xfrm>
          <a:prstGeom prst="rect">
            <a:avLst/>
          </a:prstGeom>
        </p:spPr>
      </p:pic>
      <p:pic>
        <p:nvPicPr>
          <p:cNvPr id="257" name="Picture 256" descr="A close-up of a model of a protein&#10;&#10;Description automatically generated">
            <a:extLst>
              <a:ext uri="{FF2B5EF4-FFF2-40B4-BE49-F238E27FC236}">
                <a16:creationId xmlns:a16="http://schemas.microsoft.com/office/drawing/2014/main" id="{9684482E-53A0-6F02-FEA9-D6AE0D2A83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52" y="590558"/>
            <a:ext cx="2882006" cy="1737360"/>
          </a:xfrm>
          <a:prstGeom prst="rect">
            <a:avLst/>
          </a:prstGeom>
        </p:spPr>
      </p:pic>
      <p:pic>
        <p:nvPicPr>
          <p:cNvPr id="255" name="Picture 254" descr="A close-up of a model of a protein&#10;&#10;Description automatically generated">
            <a:extLst>
              <a:ext uri="{FF2B5EF4-FFF2-40B4-BE49-F238E27FC236}">
                <a16:creationId xmlns:a16="http://schemas.microsoft.com/office/drawing/2014/main" id="{7ABEADC6-F22D-C676-F502-59AB67B1DA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61" y="-328802"/>
            <a:ext cx="2882006" cy="173736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5F5F1F44-17E2-4FEB-C5C4-EA8DFB26D4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14" y="2260590"/>
            <a:ext cx="2083753" cy="1371600"/>
          </a:xfrm>
          <a:prstGeom prst="rect">
            <a:avLst/>
          </a:prstGeom>
        </p:spPr>
      </p:pic>
      <p:pic>
        <p:nvPicPr>
          <p:cNvPr id="223" name="Picture 222" descr="A blue and yellow spirals&#10;&#10;Description automatically generated with medium confidence">
            <a:extLst>
              <a:ext uri="{FF2B5EF4-FFF2-40B4-BE49-F238E27FC236}">
                <a16:creationId xmlns:a16="http://schemas.microsoft.com/office/drawing/2014/main" id="{8F250809-1DEE-554E-96BF-A4083E77FB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235" y="4400570"/>
            <a:ext cx="3611839" cy="2377440"/>
          </a:xfrm>
          <a:prstGeom prst="rect">
            <a:avLst/>
          </a:prstGeom>
        </p:spPr>
      </p:pic>
      <p:pic>
        <p:nvPicPr>
          <p:cNvPr id="221" name="Picture 220" descr="A blue and yellow molecule&#10;&#10;Description automatically generated with medium confidence">
            <a:extLst>
              <a:ext uri="{FF2B5EF4-FFF2-40B4-BE49-F238E27FC236}">
                <a16:creationId xmlns:a16="http://schemas.microsoft.com/office/drawing/2014/main" id="{63910C31-6C66-6909-248C-55165FB64F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109" y="4990830"/>
            <a:ext cx="3611839" cy="2377440"/>
          </a:xfrm>
          <a:prstGeom prst="rect">
            <a:avLst/>
          </a:prstGeom>
        </p:spPr>
      </p:pic>
      <p:pic>
        <p:nvPicPr>
          <p:cNvPr id="219" name="Picture 218" descr="A red and blue text&#10;&#10;Description automatically generated">
            <a:extLst>
              <a:ext uri="{FF2B5EF4-FFF2-40B4-BE49-F238E27FC236}">
                <a16:creationId xmlns:a16="http://schemas.microsoft.com/office/drawing/2014/main" id="{D4BA6799-EBF6-8C3D-A39B-5639BD2797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04" y="3871578"/>
            <a:ext cx="3611839" cy="2377440"/>
          </a:xfrm>
          <a:prstGeom prst="rect">
            <a:avLst/>
          </a:prstGeom>
        </p:spPr>
      </p:pic>
      <p:pic>
        <p:nvPicPr>
          <p:cNvPr id="217" name="Picture 216" descr="A blue and red spirals of a protein&#10;&#10;Description automatically generated with medium confidence">
            <a:extLst>
              <a:ext uri="{FF2B5EF4-FFF2-40B4-BE49-F238E27FC236}">
                <a16:creationId xmlns:a16="http://schemas.microsoft.com/office/drawing/2014/main" id="{A948CCF7-BD81-23F1-4790-52A4BB8810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180" y="1894558"/>
            <a:ext cx="3611839" cy="2377440"/>
          </a:xfrm>
          <a:prstGeom prst="rect">
            <a:avLst/>
          </a:prstGeom>
        </p:spPr>
      </p:pic>
      <p:pic>
        <p:nvPicPr>
          <p:cNvPr id="214" name="Picture 213" descr="A red and blue spirals on a black background&#10;&#10;Description automatically generated">
            <a:extLst>
              <a:ext uri="{FF2B5EF4-FFF2-40B4-BE49-F238E27FC236}">
                <a16:creationId xmlns:a16="http://schemas.microsoft.com/office/drawing/2014/main" id="{1A75E7F4-0942-ED70-5FF0-16B0C6CAF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58" y="-107323"/>
            <a:ext cx="3611839" cy="2377440"/>
          </a:xfrm>
          <a:prstGeom prst="rect">
            <a:avLst/>
          </a:prstGeom>
        </p:spPr>
      </p:pic>
      <p:pic>
        <p:nvPicPr>
          <p:cNvPr id="212" name="Picture 211" descr="A red and blue spirals of protein&#10;&#10;Description automatically generated with medium confidence">
            <a:extLst>
              <a:ext uri="{FF2B5EF4-FFF2-40B4-BE49-F238E27FC236}">
                <a16:creationId xmlns:a16="http://schemas.microsoft.com/office/drawing/2014/main" id="{A0015B8D-204E-C02F-88E9-FA278AA52F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168" y="1126246"/>
            <a:ext cx="3611839" cy="2377440"/>
          </a:xfrm>
          <a:prstGeom prst="rect">
            <a:avLst/>
          </a:prstGeom>
        </p:spPr>
      </p:pic>
      <p:pic>
        <p:nvPicPr>
          <p:cNvPr id="202" name="Picture 201" descr="A blue and green spiral structure&#10;&#10;Description automatically generated with medium confidence">
            <a:extLst>
              <a:ext uri="{FF2B5EF4-FFF2-40B4-BE49-F238E27FC236}">
                <a16:creationId xmlns:a16="http://schemas.microsoft.com/office/drawing/2014/main" id="{7211CA48-42CD-9D4F-4D0E-C131F464CD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757" y="1142786"/>
            <a:ext cx="3611839" cy="2377440"/>
          </a:xfrm>
          <a:prstGeom prst="rect">
            <a:avLst/>
          </a:prstGeom>
        </p:spPr>
      </p:pic>
      <p:pic>
        <p:nvPicPr>
          <p:cNvPr id="200" name="Picture 199" descr="A structure of a protein&#10;&#10;Description automatically generated">
            <a:extLst>
              <a:ext uri="{FF2B5EF4-FFF2-40B4-BE49-F238E27FC236}">
                <a16:creationId xmlns:a16="http://schemas.microsoft.com/office/drawing/2014/main" id="{38914657-AAF3-E231-3466-5E6458CC71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66" y="1126246"/>
            <a:ext cx="3611839" cy="2377440"/>
          </a:xfrm>
          <a:prstGeom prst="rect">
            <a:avLst/>
          </a:prstGeom>
        </p:spPr>
      </p:pic>
      <p:pic>
        <p:nvPicPr>
          <p:cNvPr id="198" name="Picture 197" descr="A structure of a protein&#10;&#10;Description automatically generated with medium confidence">
            <a:extLst>
              <a:ext uri="{FF2B5EF4-FFF2-40B4-BE49-F238E27FC236}">
                <a16:creationId xmlns:a16="http://schemas.microsoft.com/office/drawing/2014/main" id="{934A2719-7DDF-A801-968C-8B75B0064F0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797" y="1199508"/>
            <a:ext cx="3611839" cy="2377440"/>
          </a:xfrm>
          <a:prstGeom prst="rect">
            <a:avLst/>
          </a:prstGeom>
        </p:spPr>
      </p:pic>
      <p:pic>
        <p:nvPicPr>
          <p:cNvPr id="196" name="Picture 195" descr="A close up of a structure&#10;&#10;Description automatically generated">
            <a:extLst>
              <a:ext uri="{FF2B5EF4-FFF2-40B4-BE49-F238E27FC236}">
                <a16:creationId xmlns:a16="http://schemas.microsoft.com/office/drawing/2014/main" id="{1024BEC2-B111-F566-A53B-3ED67C9499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52" y="-360408"/>
            <a:ext cx="3611839" cy="2377440"/>
          </a:xfrm>
          <a:prstGeom prst="rect">
            <a:avLst/>
          </a:prstGeom>
        </p:spPr>
      </p:pic>
      <p:pic>
        <p:nvPicPr>
          <p:cNvPr id="194" name="Picture 193" descr="A structure of a protein&#10;&#10;Description automatically generated with medium confidence">
            <a:extLst>
              <a:ext uri="{FF2B5EF4-FFF2-40B4-BE49-F238E27FC236}">
                <a16:creationId xmlns:a16="http://schemas.microsoft.com/office/drawing/2014/main" id="{BFB0ACDC-ACA7-0BD6-BC39-10224A026F3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43" y="-305222"/>
            <a:ext cx="3611839" cy="237744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B19382EC-9F89-4A03-BD28-2B0B680AA83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191" y="-220378"/>
            <a:ext cx="3611840" cy="237744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2949CA02-B24D-9E3C-D540-88A2FC4A548F}"/>
              </a:ext>
            </a:extLst>
          </p:cNvPr>
          <p:cNvSpPr txBox="1"/>
          <p:nvPr/>
        </p:nvSpPr>
        <p:spPr>
          <a:xfrm>
            <a:off x="761900" y="91278"/>
            <a:ext cx="75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261FEDF-D35C-345B-575F-2DD3AC94B47C}"/>
              </a:ext>
            </a:extLst>
          </p:cNvPr>
          <p:cNvSpPr txBox="1"/>
          <p:nvPr/>
        </p:nvSpPr>
        <p:spPr>
          <a:xfrm>
            <a:off x="2724601" y="91278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HPV03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A29E524-9499-D275-78BE-4D89DC22427F}"/>
              </a:ext>
            </a:extLst>
          </p:cNvPr>
          <p:cNvSpPr txBox="1"/>
          <p:nvPr/>
        </p:nvSpPr>
        <p:spPr>
          <a:xfrm>
            <a:off x="5162329" y="91278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EAE4FFE-04A3-1884-A622-6512CC16FB7C}"/>
              </a:ext>
            </a:extLst>
          </p:cNvPr>
          <p:cNvSpPr txBox="1"/>
          <p:nvPr/>
        </p:nvSpPr>
        <p:spPr>
          <a:xfrm>
            <a:off x="877363" y="1701929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HPV08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8732F86-BDB9-2E3B-4E95-45D115439CCD}"/>
              </a:ext>
            </a:extLst>
          </p:cNvPr>
          <p:cNvSpPr txBox="1"/>
          <p:nvPr/>
        </p:nvSpPr>
        <p:spPr>
          <a:xfrm>
            <a:off x="2870428" y="1730389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HPV09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3EE88A4-D6C6-7A82-AC2F-6BDC7629D063}"/>
              </a:ext>
            </a:extLst>
          </p:cNvPr>
          <p:cNvSpPr txBox="1"/>
          <p:nvPr/>
        </p:nvSpPr>
        <p:spPr>
          <a:xfrm>
            <a:off x="4776131" y="1674330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HPV38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92A9124-CF9C-02B6-610C-90FE74B0870A}"/>
              </a:ext>
            </a:extLst>
          </p:cNvPr>
          <p:cNvSpPr txBox="1"/>
          <p:nvPr/>
        </p:nvSpPr>
        <p:spPr>
          <a:xfrm>
            <a:off x="7538566" y="157841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HPV18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CD73B99-8410-DA61-8CE5-E454127B732B}"/>
              </a:ext>
            </a:extLst>
          </p:cNvPr>
          <p:cNvSpPr txBox="1"/>
          <p:nvPr/>
        </p:nvSpPr>
        <p:spPr>
          <a:xfrm>
            <a:off x="8098278" y="1031391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HPV39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363AB9B-BDD0-F14F-8E86-28B200CD42FC}"/>
              </a:ext>
            </a:extLst>
          </p:cNvPr>
          <p:cNvSpPr txBox="1"/>
          <p:nvPr/>
        </p:nvSpPr>
        <p:spPr>
          <a:xfrm>
            <a:off x="8432024" y="3497688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HPV52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B2048F6-E3A3-3424-186D-67AC4DC751E9}"/>
              </a:ext>
            </a:extLst>
          </p:cNvPr>
          <p:cNvSpPr txBox="1"/>
          <p:nvPr/>
        </p:nvSpPr>
        <p:spPr>
          <a:xfrm>
            <a:off x="4490122" y="4937558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HPV56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B114338-0C40-0B2D-1BAD-B95D34F5F628}"/>
              </a:ext>
            </a:extLst>
          </p:cNvPr>
          <p:cNvSpPr txBox="1"/>
          <p:nvPr/>
        </p:nvSpPr>
        <p:spPr>
          <a:xfrm>
            <a:off x="9413710" y="1713339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HPV33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44BF4B-2B02-E022-F05D-B1949AC77E09}"/>
              </a:ext>
            </a:extLst>
          </p:cNvPr>
          <p:cNvSpPr txBox="1"/>
          <p:nvPr/>
        </p:nvSpPr>
        <p:spPr>
          <a:xfrm>
            <a:off x="11012768" y="443082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HPV45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82D6180-A1AA-933D-452F-2A6B37CB0776}"/>
              </a:ext>
            </a:extLst>
          </p:cNvPr>
          <p:cNvSpPr txBox="1"/>
          <p:nvPr/>
        </p:nvSpPr>
        <p:spPr>
          <a:xfrm>
            <a:off x="10916134" y="2366487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HPV51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95BC724-B1CF-0CDE-8D5D-F6E4824EB0DC}"/>
              </a:ext>
            </a:extLst>
          </p:cNvPr>
          <p:cNvSpPr txBox="1"/>
          <p:nvPr/>
        </p:nvSpPr>
        <p:spPr>
          <a:xfrm>
            <a:off x="10903153" y="4314277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HPV58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DA3D230-C62C-C8F8-264A-F7509602F2AB}"/>
              </a:ext>
            </a:extLst>
          </p:cNvPr>
          <p:cNvSpPr txBox="1"/>
          <p:nvPr/>
        </p:nvSpPr>
        <p:spPr>
          <a:xfrm>
            <a:off x="11139213" y="6326721"/>
            <a:ext cx="8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HPV6B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02164A8-42EC-DCFD-CFF9-C8F6235BD0EC}"/>
              </a:ext>
            </a:extLst>
          </p:cNvPr>
          <p:cNvSpPr txBox="1"/>
          <p:nvPr/>
        </p:nvSpPr>
        <p:spPr>
          <a:xfrm>
            <a:off x="8559832" y="5861594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HPV11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DD061AB-D69D-3661-88DB-5D16E4871064}"/>
              </a:ext>
            </a:extLst>
          </p:cNvPr>
          <p:cNvSpPr txBox="1"/>
          <p:nvPr/>
        </p:nvSpPr>
        <p:spPr>
          <a:xfrm>
            <a:off x="356513" y="4293684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HPV10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CC884D6-D3AE-3E1E-5C5A-D1D3580CA10F}"/>
              </a:ext>
            </a:extLst>
          </p:cNvPr>
          <p:cNvSpPr txBox="1"/>
          <p:nvPr/>
        </p:nvSpPr>
        <p:spPr>
          <a:xfrm>
            <a:off x="2484459" y="4316417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HPV32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33C2F4A-CB53-C427-A50D-E446C1D2D959}"/>
              </a:ext>
            </a:extLst>
          </p:cNvPr>
          <p:cNvSpPr txBox="1"/>
          <p:nvPr/>
        </p:nvSpPr>
        <p:spPr>
          <a:xfrm>
            <a:off x="294880" y="6047625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HPV16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058F309-826A-B44F-DC3B-0E76958A410E}"/>
              </a:ext>
            </a:extLst>
          </p:cNvPr>
          <p:cNvSpPr txBox="1"/>
          <p:nvPr/>
        </p:nvSpPr>
        <p:spPr>
          <a:xfrm>
            <a:off x="2203561" y="6054421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HPV31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0442796-E26D-6A7B-632C-C1194FFAEFD2}"/>
              </a:ext>
            </a:extLst>
          </p:cNvPr>
          <p:cNvSpPr txBox="1"/>
          <p:nvPr/>
        </p:nvSpPr>
        <p:spPr>
          <a:xfrm>
            <a:off x="3775640" y="6073874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HPV35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DF6184-B5AC-5B9B-0FFD-334A98702334}"/>
              </a:ext>
            </a:extLst>
          </p:cNvPr>
          <p:cNvSpPr txBox="1"/>
          <p:nvPr/>
        </p:nvSpPr>
        <p:spPr>
          <a:xfrm>
            <a:off x="6056698" y="6129281"/>
            <a:ext cx="8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HPV6A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79DBD13-99A1-BF62-613F-F2A3EFBA4539}"/>
              </a:ext>
            </a:extLst>
          </p:cNvPr>
          <p:cNvCxnSpPr>
            <a:cxnSpLocks/>
            <a:stCxn id="177" idx="0"/>
            <a:endCxn id="100" idx="1"/>
          </p:cNvCxnSpPr>
          <p:nvPr/>
        </p:nvCxnSpPr>
        <p:spPr>
          <a:xfrm>
            <a:off x="6096000" y="0"/>
            <a:ext cx="13" cy="235435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E0A337A-637D-F2D8-A196-D200DF0A4793}"/>
              </a:ext>
            </a:extLst>
          </p:cNvPr>
          <p:cNvCxnSpPr>
            <a:cxnSpLocks/>
            <a:endCxn id="100" idx="7"/>
          </p:cNvCxnSpPr>
          <p:nvPr/>
        </p:nvCxnSpPr>
        <p:spPr>
          <a:xfrm flipH="1">
            <a:off x="7712459" y="6390"/>
            <a:ext cx="2976718" cy="234796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6E9E33CD-C462-EF46-F2D5-3B0837BA59D5}"/>
              </a:ext>
            </a:extLst>
          </p:cNvPr>
          <p:cNvCxnSpPr>
            <a:cxnSpLocks/>
            <a:endCxn id="100" idx="4"/>
          </p:cNvCxnSpPr>
          <p:nvPr/>
        </p:nvCxnSpPr>
        <p:spPr>
          <a:xfrm flipH="1" flipV="1">
            <a:off x="6904236" y="4305574"/>
            <a:ext cx="1371861" cy="254603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48BC1864-C74D-3651-3455-52D760A4FD13}"/>
              </a:ext>
            </a:extLst>
          </p:cNvPr>
          <p:cNvSpPr/>
          <p:nvPr/>
        </p:nvSpPr>
        <p:spPr>
          <a:xfrm>
            <a:off x="5761236" y="2019574"/>
            <a:ext cx="2286000" cy="22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3C17D6E-BB6D-3296-43B6-AE14937079E4}"/>
              </a:ext>
            </a:extLst>
          </p:cNvPr>
          <p:cNvSpPr txBox="1"/>
          <p:nvPr/>
        </p:nvSpPr>
        <p:spPr>
          <a:xfrm>
            <a:off x="6061160" y="3605332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Importin Alpha</a:t>
            </a:r>
          </a:p>
          <a:p>
            <a:pPr algn="ctr"/>
            <a:r>
              <a:rPr lang="en-US" b="1" dirty="0"/>
              <a:t>Subunit-1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BC4B84A-1E7B-5143-B799-C5783076AA5D}"/>
              </a:ext>
            </a:extLst>
          </p:cNvPr>
          <p:cNvSpPr txBox="1"/>
          <p:nvPr/>
        </p:nvSpPr>
        <p:spPr>
          <a:xfrm>
            <a:off x="6374008" y="2446968"/>
            <a:ext cx="274114" cy="215444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/>
              <a:t>IBB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DD58700-70D8-7E67-C20D-FDDB19CDCA0A}"/>
              </a:ext>
            </a:extLst>
          </p:cNvPr>
          <p:cNvSpPr txBox="1"/>
          <p:nvPr/>
        </p:nvSpPr>
        <p:spPr>
          <a:xfrm>
            <a:off x="6776181" y="2321742"/>
            <a:ext cx="870431" cy="21544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NLS-Minor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242E765-6845-9A53-1E6F-88B4CBDD4586}"/>
              </a:ext>
            </a:extLst>
          </p:cNvPr>
          <p:cNvSpPr txBox="1"/>
          <p:nvPr/>
        </p:nvSpPr>
        <p:spPr>
          <a:xfrm>
            <a:off x="6958105" y="3411997"/>
            <a:ext cx="852798" cy="215444"/>
          </a:xfrm>
          <a:prstGeom prst="rect">
            <a:avLst/>
          </a:prstGeom>
          <a:solidFill>
            <a:srgbClr val="B266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/>
              <a:t>NLS-Major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8527BF-CC9B-8DE3-078D-2455740F8E2F}"/>
              </a:ext>
            </a:extLst>
          </p:cNvPr>
          <p:cNvCxnSpPr>
            <a:cxnSpLocks/>
            <a:stCxn id="177" idx="1"/>
            <a:endCxn id="100" idx="2"/>
          </p:cNvCxnSpPr>
          <p:nvPr/>
        </p:nvCxnSpPr>
        <p:spPr>
          <a:xfrm flipV="1">
            <a:off x="0" y="3162574"/>
            <a:ext cx="5761236" cy="26642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48D9AFE-E0ED-4E23-41A4-F2A1968696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2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</Words>
  <Application>Microsoft Office PowerPoint</Application>
  <PresentationFormat>Widescreen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 Li</dc:creator>
  <cp:lastModifiedBy>Le Li</cp:lastModifiedBy>
  <cp:revision>4</cp:revision>
  <dcterms:created xsi:type="dcterms:W3CDTF">2024-11-21T21:21:59Z</dcterms:created>
  <dcterms:modified xsi:type="dcterms:W3CDTF">2025-01-04T01:01:01Z</dcterms:modified>
</cp:coreProperties>
</file>